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1" r:id="rId3"/>
    <p:sldId id="322" r:id="rId4"/>
    <p:sldId id="336" r:id="rId5"/>
    <p:sldId id="337" r:id="rId6"/>
    <p:sldId id="338" r:id="rId7"/>
    <p:sldId id="323" r:id="rId8"/>
    <p:sldId id="339" r:id="rId9"/>
    <p:sldId id="324" r:id="rId10"/>
    <p:sldId id="340" r:id="rId11"/>
    <p:sldId id="325" r:id="rId12"/>
    <p:sldId id="341" r:id="rId13"/>
    <p:sldId id="342" r:id="rId14"/>
    <p:sldId id="326" r:id="rId15"/>
    <p:sldId id="343" r:id="rId16"/>
    <p:sldId id="344" r:id="rId17"/>
    <p:sldId id="331" r:id="rId18"/>
    <p:sldId id="345" r:id="rId19"/>
    <p:sldId id="346" r:id="rId20"/>
    <p:sldId id="332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13" r:id="rId39"/>
    <p:sldId id="32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907" autoAdjust="0"/>
  </p:normalViewPr>
  <p:slideViewPr>
    <p:cSldViewPr snapToGrid="0">
      <p:cViewPr>
        <p:scale>
          <a:sx n="81" d="100"/>
          <a:sy n="81" d="100"/>
        </p:scale>
        <p:origin x="-138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EAD73E6-6C21-4F49-9C11-B9551B5151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13D0738-32D9-47A8-A87E-64EFAD1F67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AE8BB-1D34-4E29-84F3-7330876FCA12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210C2DE-117F-42C4-B0CC-B65AFB0DA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4DA03E-B940-422C-8937-8E70515DC9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74BA1-F992-4DDC-B869-4320B8492D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1721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2F214-67C6-40E0-9D74-A9D58D5FAFB8}" type="datetimeFigureOut">
              <a:rPr lang="en-IN" smtClean="0"/>
              <a:t>12-11-2021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322CC-D359-4275-95BD-68019B4B3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71874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P() </a:t>
            </a:r>
            <a:r>
              <a:rPr lang="en-US" smtClean="0"/>
              <a:t>probability</a:t>
            </a:r>
            <a:r>
              <a:rPr lang="en-US" baseline="0" smtClean="0"/>
              <a:t> distribution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322CC-D359-4275-95BD-68019B4B3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6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85541-1A14-45FA-A293-947AF0C14789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7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F250-4432-4509-9479-95DC213B22DA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50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E5434-AF5A-4ABE-8756-51F0B2F999E1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84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1C53-A0A2-4F2B-9E34-63C860EC339B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95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064E4-02B4-4D2E-B946-0ECD0FC1FAF7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9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087D9-694A-4D48-A3FC-AA6BE61AE119}" type="datetime1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534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EFBF-89F5-462B-99E5-DE20F2F1B2DE}" type="datetime1">
              <a:rPr lang="en-IN" smtClean="0"/>
              <a:t>12-11-2021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6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2EAAE-7EF2-4E76-BBCB-1D39241D796B}" type="datetime1">
              <a:rPr lang="en-IN" smtClean="0"/>
              <a:t>12-11-2021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2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17B4-B5CB-4EE9-8B62-4C90CFDEAAAB}" type="datetime1">
              <a:rPr lang="en-IN" smtClean="0"/>
              <a:t>12-11-2021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71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99B503-40E7-4042-88E0-6DCFBFFBC65C}" type="datetime1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988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D2D80-BA19-4238-9036-67FA9FE56E09}" type="datetime1">
              <a:rPr lang="en-IN" smtClean="0"/>
              <a:t>12-11-2021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9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78AFC94-742C-4A2B-9413-ECB153C2FD97}" type="datetime1">
              <a:rPr lang="en-IN" smtClean="0"/>
              <a:t>12-11-2021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B82AF04-1EAB-404F-846E-7D127F4CFFF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8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A56414-360D-4025-A315-EA57B768E9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Linear Discriminant Analysis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9F3BF51-0EBB-40A9-BB46-BE8D5671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134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three genes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10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1" t="17415" r="14036"/>
          <a:stretch/>
        </p:blipFill>
        <p:spPr bwMode="auto">
          <a:xfrm>
            <a:off x="1899138" y="1969477"/>
            <a:ext cx="7373815" cy="406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120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11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124C9C0-C581-46F7-A075-1FC1D1EC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 smtClean="0"/>
              <a:t>What if we need four genes to separate two categories?</a:t>
            </a:r>
          </a:p>
        </p:txBody>
      </p:sp>
    </p:spTree>
    <p:extLst>
      <p:ext uri="{BB962C8B-B14F-4D97-AF65-F5344CB8AC3E}">
        <p14:creationId xmlns:p14="http://schemas.microsoft.com/office/powerpoint/2010/main" val="156377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or more genes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12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t="22005" r="15485"/>
          <a:stretch/>
        </p:blipFill>
        <p:spPr bwMode="auto">
          <a:xfrm>
            <a:off x="1125415" y="1840523"/>
            <a:ext cx="7854461" cy="414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8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13</a:t>
            </a:fld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124C9C0-C581-46F7-A075-1FC1D1ECC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400" dirty="0" smtClean="0"/>
              <a:t>LDA is like PCA but it focuses on maximizing the </a:t>
            </a:r>
            <a:r>
              <a:rPr lang="en-IN" sz="4400" dirty="0" err="1" smtClean="0"/>
              <a:t>seperatibility</a:t>
            </a:r>
            <a:r>
              <a:rPr lang="en-IN" sz="4400" dirty="0" smtClean="0"/>
              <a:t> among known categories</a:t>
            </a:r>
          </a:p>
        </p:txBody>
      </p:sp>
    </p:spTree>
    <p:extLst>
      <p:ext uri="{BB962C8B-B14F-4D97-AF65-F5344CB8AC3E}">
        <p14:creationId xmlns:p14="http://schemas.microsoft.com/office/powerpoint/2010/main" val="333940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14</a:t>
            </a:fld>
            <a:endParaRPr lang="en-I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54" y="1843088"/>
            <a:ext cx="8018584" cy="392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61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2-D Graph to 1-D Graph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15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519" y="2085974"/>
            <a:ext cx="5000625" cy="320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356" y="2519727"/>
            <a:ext cx="5218488" cy="276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>
            <a:endCxn id="11266" idx="3"/>
          </p:cNvCxnSpPr>
          <p:nvPr/>
        </p:nvCxnSpPr>
        <p:spPr>
          <a:xfrm>
            <a:off x="5545015" y="3686540"/>
            <a:ext cx="730129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4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a 2-D Graph to 1-D Graph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16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t="7243" r="14060"/>
          <a:stretch/>
        </p:blipFill>
        <p:spPr bwMode="auto">
          <a:xfrm>
            <a:off x="1477108" y="1946031"/>
            <a:ext cx="7936523" cy="4220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409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Provides a better way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17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5" y="1995488"/>
            <a:ext cx="7209692" cy="404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80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Provides a better way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18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18863" r="15962"/>
          <a:stretch/>
        </p:blipFill>
        <p:spPr bwMode="auto">
          <a:xfrm>
            <a:off x="1277815" y="1934307"/>
            <a:ext cx="7139354" cy="4021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22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Provides a better way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19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2" t="18919" r="15409"/>
          <a:stretch/>
        </p:blipFill>
        <p:spPr bwMode="auto">
          <a:xfrm>
            <a:off x="1664677" y="2145323"/>
            <a:ext cx="7244861" cy="400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41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We’ve got a cancer drug: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It works great for some people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But it makes other people feel worse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How do we decide who to give the drug to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Maybe gene expression can help us decide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69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LDA creates new axis?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20</a:t>
            </a:fld>
            <a:endParaRPr lang="en-IN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8" y="1863236"/>
            <a:ext cx="7104185" cy="437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7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LDA creates new axis?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21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61" y="1847849"/>
            <a:ext cx="6757101" cy="415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66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LDA creates new axis?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22</a:t>
            </a:fld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69" y="1800224"/>
            <a:ext cx="7432431" cy="4108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28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LDA creates new axis?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23</a:t>
            </a:fld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15" y="1795463"/>
            <a:ext cx="7208960" cy="436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519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Example showing why both distance and scatter are important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24</a:t>
            </a:fld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20440" r="13061"/>
          <a:stretch/>
        </p:blipFill>
        <p:spPr bwMode="auto">
          <a:xfrm>
            <a:off x="1146731" y="1934308"/>
            <a:ext cx="7528346" cy="393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67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25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47" y="2105024"/>
            <a:ext cx="8932984" cy="3205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08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with 3 Genes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26</a:t>
            </a:fld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9702" r="17957"/>
          <a:stretch/>
        </p:blipFill>
        <p:spPr bwMode="auto">
          <a:xfrm>
            <a:off x="1219207" y="1883821"/>
            <a:ext cx="5205047" cy="3977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64" y="2057401"/>
            <a:ext cx="4702921" cy="319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1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27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846" y="2064361"/>
            <a:ext cx="5347555" cy="40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32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28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25" y="2262920"/>
            <a:ext cx="3800475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745"/>
            <a:ext cx="38671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3352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29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70" y="2209798"/>
            <a:ext cx="5111261" cy="331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221" y="2655347"/>
            <a:ext cx="4819650" cy="2874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87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one gene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45" y="2200274"/>
            <a:ext cx="8072724" cy="354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47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30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3" y="1876425"/>
            <a:ext cx="7133126" cy="396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8323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31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20" y="1952259"/>
            <a:ext cx="8543925" cy="399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85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 and 1000 genes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32</a:t>
            </a:fld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6" y="2000250"/>
            <a:ext cx="7334617" cy="356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9123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LDA For 3 categories and 1000 genes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33</a:t>
            </a:fld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2" y="2033588"/>
            <a:ext cx="7296883" cy="412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2600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Comaring</a:t>
            </a:r>
            <a:r>
              <a:rPr lang="en-US" sz="4000" dirty="0" smtClean="0"/>
              <a:t> LDA to PCA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34</a:t>
            </a:fld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4"/>
          <a:stretch/>
        </p:blipFill>
        <p:spPr bwMode="auto">
          <a:xfrm>
            <a:off x="1622181" y="2461845"/>
            <a:ext cx="7486650" cy="327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061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Comaring</a:t>
            </a:r>
            <a:r>
              <a:rPr lang="en-US" sz="4000" dirty="0" smtClean="0"/>
              <a:t> LDA to PCA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35</a:t>
            </a:fld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323" y="1943100"/>
            <a:ext cx="7646377" cy="387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457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Similarities between LDA to PCA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36</a:t>
            </a:fld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2"/>
          <a:stretch/>
        </p:blipFill>
        <p:spPr bwMode="auto">
          <a:xfrm>
            <a:off x="1125415" y="2321169"/>
            <a:ext cx="7789985" cy="348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9378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Summary</a:t>
            </a:r>
            <a:endParaRPr lang="en-IN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37</a:t>
            </a:fld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97" y="1953357"/>
            <a:ext cx="6535249" cy="2630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441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9238982-FA61-4391-9E05-1C848B26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References</a:t>
            </a:r>
            <a:r>
              <a:rPr lang="en-IN" sz="1800" dirty="0">
                <a:solidFill>
                  <a:srgbClr val="FF0000"/>
                </a:solidFill>
              </a:rPr>
              <a:t/>
            </a:r>
            <a:br>
              <a:rPr lang="en-IN" sz="1800" dirty="0">
                <a:solidFill>
                  <a:srgbClr val="FF0000"/>
                </a:solidFill>
              </a:rPr>
            </a:br>
            <a:r>
              <a:rPr lang="en-IN" sz="1800" dirty="0">
                <a:solidFill>
                  <a:srgbClr val="FF0000"/>
                </a:solidFill>
              </a:rPr>
              <a:t>https://www.youtube.com/watch?v=azXCzI57Yfc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3584B40-20B0-4CA2-B8D6-91194965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512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9238982-FA61-4391-9E05-1C848B26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3584B40-20B0-4CA2-B8D6-91194965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673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one gene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4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631" y="1990724"/>
            <a:ext cx="8217877" cy="379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9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one gene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5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770" y="1933574"/>
            <a:ext cx="7807568" cy="374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446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one gene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6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48" y="1957387"/>
            <a:ext cx="8127506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95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two genes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7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t="20582" r="18803"/>
          <a:stretch/>
        </p:blipFill>
        <p:spPr bwMode="auto">
          <a:xfrm>
            <a:off x="1242650" y="1946030"/>
            <a:ext cx="7995138" cy="386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613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two genes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8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19702" r="13788"/>
          <a:stretch/>
        </p:blipFill>
        <p:spPr bwMode="auto">
          <a:xfrm>
            <a:off x="1875692" y="1793631"/>
            <a:ext cx="8182708" cy="4243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37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three genes to decide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AF04-1EAB-404F-846E-7D127F4CFFFA}" type="slidenum">
              <a:rPr lang="en-IN" smtClean="0"/>
              <a:t>9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5" t="19033" r="19172"/>
          <a:stretch/>
        </p:blipFill>
        <p:spPr bwMode="auto">
          <a:xfrm>
            <a:off x="1910861" y="2074985"/>
            <a:ext cx="8030307" cy="388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5518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2870</TotalTime>
  <Words>373</Words>
  <Application>Microsoft Office PowerPoint</Application>
  <PresentationFormat>Custom</PresentationFormat>
  <Paragraphs>125</Paragraphs>
  <Slides>39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Retrospect</vt:lpstr>
      <vt:lpstr>Linear Discriminant Analysis</vt:lpstr>
      <vt:lpstr>The Problem</vt:lpstr>
      <vt:lpstr>Using one gene to decide</vt:lpstr>
      <vt:lpstr>Using one gene to decide</vt:lpstr>
      <vt:lpstr>Using one gene to decide</vt:lpstr>
      <vt:lpstr>Using one gene to decide</vt:lpstr>
      <vt:lpstr>Using two genes to decide</vt:lpstr>
      <vt:lpstr>Using two genes to decide</vt:lpstr>
      <vt:lpstr>Using three genes to decide</vt:lpstr>
      <vt:lpstr>Using three genes to decide</vt:lpstr>
      <vt:lpstr>PowerPoint Presentation</vt:lpstr>
      <vt:lpstr>Four or more genes</vt:lpstr>
      <vt:lpstr>PowerPoint Presentation</vt:lpstr>
      <vt:lpstr>Simple example</vt:lpstr>
      <vt:lpstr>Reducing a 2-D Graph to 1-D Graph</vt:lpstr>
      <vt:lpstr>Reducing a 2-D Graph to 1-D Graph</vt:lpstr>
      <vt:lpstr>LDA Provides a better way</vt:lpstr>
      <vt:lpstr>LDA Provides a better way</vt:lpstr>
      <vt:lpstr>LDA Provides a better way</vt:lpstr>
      <vt:lpstr>How LDA creates new axis?</vt:lpstr>
      <vt:lpstr>How LDA creates new axis?</vt:lpstr>
      <vt:lpstr>How LDA creates new axis?</vt:lpstr>
      <vt:lpstr>How LDA creates new axis?</vt:lpstr>
      <vt:lpstr>Example showing why both distance and scatter are important</vt:lpstr>
      <vt:lpstr>PowerPoint Presentation</vt:lpstr>
      <vt:lpstr>LDA with 3 Genes</vt:lpstr>
      <vt:lpstr>LDA For 3 categories</vt:lpstr>
      <vt:lpstr>LDA For 3 categories</vt:lpstr>
      <vt:lpstr>LDA For 3 categories</vt:lpstr>
      <vt:lpstr>LDA For 3 categories</vt:lpstr>
      <vt:lpstr>LDA For 3 categories</vt:lpstr>
      <vt:lpstr>LDA For 3 categories and 1000 genes</vt:lpstr>
      <vt:lpstr>LDA For 3 categories and 1000 genes</vt:lpstr>
      <vt:lpstr>Comaring LDA to PCA</vt:lpstr>
      <vt:lpstr>Comaring LDA to PCA</vt:lpstr>
      <vt:lpstr>Similarities between LDA to PCA</vt:lpstr>
      <vt:lpstr>Summary</vt:lpstr>
      <vt:lpstr>References https://www.youtube.com/watch?v=azXCzI57Yfc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</dc:title>
  <dc:creator>NAVNEET KALEKA</dc:creator>
  <cp:lastModifiedBy>HP</cp:lastModifiedBy>
  <cp:revision>319</cp:revision>
  <dcterms:created xsi:type="dcterms:W3CDTF">2019-11-21T03:55:55Z</dcterms:created>
  <dcterms:modified xsi:type="dcterms:W3CDTF">2021-11-12T15:46:33Z</dcterms:modified>
</cp:coreProperties>
</file>